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5" roundtripDataSignature="AMtx7miOBwBqtUUnNRFBmvesn39W5sjJ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5" Type="http://customschemas.google.com/relationships/presentationmetadata" Target="metadata"/><Relationship Id="rId104" Type="http://schemas.openxmlformats.org/officeDocument/2006/relationships/slide" Target="slides/slide100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9fa5a0de0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9fa5a0de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79fa5a0de0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279fa5a0de0_0_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9fa5a0de0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9fa5a0de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fa5a0de0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9fa5a0de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9fa5a0de0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9fa5a0de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9fa5a0de0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9fa5a0de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9fa5a0de0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79fa5a0de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9fa5a0de0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9fa5a0d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9fa5a0de0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9fa5a0de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9fa5a0de0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9fa5a0de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9fa5a0de0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9fa5a0de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9fa5a0de0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9fa5a0de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9fa5a0d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79fa5a0de0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9fa5a0de0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9fa5a0de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fa5a0de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79fa5a0de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9fa5a0d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79fa5a0de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9fa5a0d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79fa5a0de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9fa5a0d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79fa5a0de0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9fa5a0d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79fa5a0de0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9fa5a0d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79fa5a0de0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9fa5a0de0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9fa5a0de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9fa5a0de0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9fa5a0de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9fa5a0de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79fa5a0de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9fa5a0de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79fa5a0de0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9fa5a0de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9fa5a0de0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9fa5a0de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79fa5a0de0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9fa5a0de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79fa5a0de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9fa5a0de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79fa5a0de0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9fa5a0de0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9fa5a0de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9fa5a0de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79fa5a0de0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9fa5a0de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79fa5a0de0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9fa5a0de0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79fa5a0de0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9fa5a0de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79fa5a0de0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9fa5a0de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79fa5a0de0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9fa5a0de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79fa5a0de0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9fa5a0de0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79fa5a0de0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9fa5a0de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79fa5a0de0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9fa5a0de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79fa5a0de0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9fa5a0de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79fa5a0de0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9fa5a0de0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9fa5a0de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9fa5a0de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79fa5a0de0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9fa5a0de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79fa5a0de0_0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fa5a0de0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79fa5a0de0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9fa5a0de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9fa5a0de0_0_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9fa5a0de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79fa5a0de0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9fa5a0de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79fa5a0de0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9fa5a0de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79fa5a0de0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9fa5a0de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9fa5a0de0_0_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9fa5a0de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79fa5a0de0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9fa5a0de0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79fa5a0de0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9fa5a0de0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9fa5a0de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9fa5a0de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79fa5a0de0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9fa5a0de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79fa5a0de0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9fa5a0de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9fa5a0de0_0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9fa5a0de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79fa5a0de0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9fa5a0de0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79fa5a0de0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9fa5a0de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79fa5a0de0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9fa5a0de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79fa5a0de0_0_4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9fa5a0de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79fa5a0de0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9fa5a0de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79fa5a0de0_0_4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9fa5a0de0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79fa5a0de0_0_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9fa5a0de0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9fa5a0de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9fa5a0de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79fa5a0de0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9fa5a0de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79fa5a0de0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9fa5a0de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79fa5a0de0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9fa5a0de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79fa5a0de0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9fa5a0de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79fa5a0de0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9fa5a0de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9fa5a0de0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9fa5a0de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79fa5a0de0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9fa5a0de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9fa5a0de0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9fa5a0de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79fa5a0de0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9fa5a0de0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79fa5a0de0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9fa5a0de0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9fa5a0de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9fa5a0de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79fa5a0de0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9fa5a0de0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79fa5a0de0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9fa5a0de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79fa5a0de0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9fa5a0de0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79fa5a0de0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9fa5a0de0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79fa5a0de0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9fa5a0de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79fa5a0de0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9fa5a0de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79fa5a0de0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9fa5a0de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79fa5a0de0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9fa5a0de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79fa5a0de0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79fa5a0de0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79fa5a0de0_0_5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b-ai-lab/LightAutoML" TargetMode="External"/><Relationship Id="rId4" Type="http://schemas.openxmlformats.org/officeDocument/2006/relationships/hyperlink" Target="https://arxiv.org/pdf/2109.01528.pdf" TargetMode="External"/><Relationship Id="rId5" Type="http://schemas.openxmlformats.org/officeDocument/2006/relationships/hyperlink" Target="https://lightautoml.readthedocs.io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vi-VN"/>
              <a:t>LightAutoML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79fa5a0de0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600" y="312200"/>
            <a:ext cx="6915150" cy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79fa5a0de0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250" y="481013"/>
            <a:ext cx="6086475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279fa5a0de0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325" y="442913"/>
            <a:ext cx="7153275" cy="5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79fa5a0de0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63" y="283175"/>
            <a:ext cx="6619875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79fa5a0de0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75" y="94275"/>
            <a:ext cx="6800850" cy="6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325" y="239575"/>
            <a:ext cx="7096125" cy="61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279fa5a0de0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447675"/>
            <a:ext cx="6248400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279fa5a0de0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75" y="2622450"/>
            <a:ext cx="68199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79fa5a0de0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75" y="509588"/>
            <a:ext cx="7191375" cy="5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79fa5a0de0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243450"/>
            <a:ext cx="69723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79fa5a0de0_0_199"/>
          <p:cNvSpPr txBox="1"/>
          <p:nvPr/>
        </p:nvSpPr>
        <p:spPr>
          <a:xfrm>
            <a:off x="3278525" y="5788625"/>
            <a:ext cx="43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TabNet, NN, RF-sklearn, …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1724825" y="805930"/>
            <a:ext cx="3668700" cy="2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Source</a:t>
            </a:r>
            <a:endParaRPr sz="2400"/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vi-V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vi-V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vi-VN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79fa5a0de0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925" y="283150"/>
            <a:ext cx="72199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79fa5a0de0_0_204"/>
          <p:cNvSpPr txBox="1"/>
          <p:nvPr/>
        </p:nvSpPr>
        <p:spPr>
          <a:xfrm>
            <a:off x="3315675" y="3781575"/>
            <a:ext cx="194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multi-label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multi-regression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79fa5a0de0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75" y="268625"/>
            <a:ext cx="7029450" cy="5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79fa5a0de0_0_28"/>
          <p:cNvPicPr preferRelativeResize="0"/>
          <p:nvPr/>
        </p:nvPicPr>
        <p:blipFill rotWithShape="1">
          <a:blip r:embed="rId3">
            <a:alphaModFix/>
          </a:blip>
          <a:srcRect b="2380" l="0" r="0" t="-2380"/>
          <a:stretch/>
        </p:blipFill>
        <p:spPr>
          <a:xfrm>
            <a:off x="2294726" y="277450"/>
            <a:ext cx="7332275" cy="6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79fa5a0de0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25" y="413950"/>
            <a:ext cx="7200900" cy="5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79fa5a0de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425" y="181450"/>
            <a:ext cx="6734175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79fa5a0de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750" y="152400"/>
            <a:ext cx="7515225" cy="6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79fa5a0de0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625" y="257175"/>
            <a:ext cx="691515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279fa5a0de0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150" y="268625"/>
            <a:ext cx="7038975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79fa5a0de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75" y="371475"/>
            <a:ext cx="6877050" cy="6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79fa5a0de0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50" y="309563"/>
            <a:ext cx="6724650" cy="6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ctrTitle"/>
          </p:nvPr>
        </p:nvSpPr>
        <p:spPr>
          <a:xfrm>
            <a:off x="1524000" y="545122"/>
            <a:ext cx="9144000" cy="404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vi-VN"/>
              <a:t>Author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84" y="969453"/>
            <a:ext cx="5299845" cy="414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3048" y="981281"/>
            <a:ext cx="6606978" cy="4590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375" y="381000"/>
            <a:ext cx="692467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79fa5a0de0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100" y="2520750"/>
            <a:ext cx="70389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975" y="381000"/>
            <a:ext cx="6905625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63" y="283150"/>
            <a:ext cx="6696075" cy="6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395525"/>
            <a:ext cx="6762750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355825"/>
            <a:ext cx="6753225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13" y="376238"/>
            <a:ext cx="7115175" cy="6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25" y="326775"/>
            <a:ext cx="703897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325" y="285750"/>
            <a:ext cx="7077075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850" y="181450"/>
            <a:ext cx="6924675" cy="61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79fa5a0de0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63" y="2549800"/>
            <a:ext cx="63912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625" y="748125"/>
            <a:ext cx="7128649" cy="44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425" y="137850"/>
            <a:ext cx="71342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575" y="384875"/>
            <a:ext cx="698182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326750"/>
            <a:ext cx="7124700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79fa5a0de0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25" y="1983150"/>
            <a:ext cx="413385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79fa5a0de0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675" y="341275"/>
            <a:ext cx="7124700" cy="56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279fa5a0de0_0_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50" y="328613"/>
            <a:ext cx="6972300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79fa5a0de0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250" y="481013"/>
            <a:ext cx="6743700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79fa5a0de0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98" y="295275"/>
            <a:ext cx="6101074" cy="52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79fa5a0de0_0_287"/>
          <p:cNvSpPr txBox="1"/>
          <p:nvPr/>
        </p:nvSpPr>
        <p:spPr>
          <a:xfrm>
            <a:off x="2363175" y="5527400"/>
            <a:ext cx="82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SHAPley values, LIMETextExplainer, L2XExplainer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79fa5a0de0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2041250"/>
            <a:ext cx="52387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279fa5a0de0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00" y="254100"/>
            <a:ext cx="692467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279fa5a0de0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25" y="283150"/>
            <a:ext cx="6877050" cy="6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79fa5a0de0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25" y="481013"/>
            <a:ext cx="7305675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279fa5a0de0_0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325" y="276225"/>
            <a:ext cx="7229475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79fa5a0de0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433388"/>
            <a:ext cx="724852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279fa5a0de0_0_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25" y="428625"/>
            <a:ext cx="71247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279fa5a0de0_0_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395288"/>
            <a:ext cx="7439025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79fa5a0de0_0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375" y="561975"/>
            <a:ext cx="7172325" cy="5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279fa5a0de0_0_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00" y="266700"/>
            <a:ext cx="727710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79fa5a0de0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25" y="326750"/>
            <a:ext cx="7067550" cy="6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79fa5a0de0_0_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300038"/>
            <a:ext cx="7048500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279fa5a0de0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950" y="355825"/>
            <a:ext cx="6962775" cy="5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279fa5a0de0_0_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00" y="333375"/>
            <a:ext cx="6972300" cy="61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279fa5a0de0_0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625" y="395288"/>
            <a:ext cx="6962775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279fa5a0de0_0_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25" y="395288"/>
            <a:ext cx="7038975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79fa5a0de0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54100"/>
            <a:ext cx="701040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79fa5a0de0_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423863"/>
            <a:ext cx="6953250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279fa5a0de0_0_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375" y="2230150"/>
            <a:ext cx="5048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279fa5a0de0_0_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50" y="642938"/>
            <a:ext cx="654367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279fa5a0de0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75" y="457525"/>
            <a:ext cx="6515100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279fa5a0de0_0_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500" y="533400"/>
            <a:ext cx="6810375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79fa5a0de0_0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384875"/>
            <a:ext cx="6753225" cy="6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79fa5a0de0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75" y="181450"/>
            <a:ext cx="6457950" cy="6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279fa5a0de0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38" y="530150"/>
            <a:ext cx="6867525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g279fa5a0de0_0_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800" y="428625"/>
            <a:ext cx="6562725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79fa5a0de0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75" y="342900"/>
            <a:ext cx="660082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279fa5a0de0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70350"/>
            <a:ext cx="6858000" cy="595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279fa5a0de0_0_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75" y="419100"/>
            <a:ext cx="6972300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279fa5a0de0_0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283150"/>
            <a:ext cx="6667500" cy="6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279fa5a0de0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457200"/>
            <a:ext cx="68580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79fa5a0de0_0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750" y="280988"/>
            <a:ext cx="7029450" cy="62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279fa5a0de0_0_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326750"/>
            <a:ext cx="6762750" cy="5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279fa5a0de0_0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3" y="530175"/>
            <a:ext cx="6886575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79fa5a0de0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50" y="501100"/>
            <a:ext cx="7239000" cy="5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79fa5a0de0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900" y="257175"/>
            <a:ext cx="7229475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279fa5a0de0_0_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433388"/>
            <a:ext cx="675322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g279fa5a0de0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375" y="457525"/>
            <a:ext cx="657225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279fa5a0de0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25" y="666750"/>
            <a:ext cx="630555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279fa5a0de0_0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504325"/>
            <a:ext cx="592455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279fa5a0de0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400" y="166925"/>
            <a:ext cx="7509850" cy="64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279fa5a0de0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297700"/>
            <a:ext cx="10413575" cy="64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g279fa5a0de0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50" y="1100138"/>
            <a:ext cx="6572250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279fa5a0de0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1349"/>
            <a:ext cx="10133450" cy="61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279fa5a0de0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03" y="312225"/>
            <a:ext cx="9519400" cy="5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79fa5a0de0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283150"/>
            <a:ext cx="676275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279fa5a0de0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75" y="225050"/>
            <a:ext cx="6858000" cy="5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279fa5a0de0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025" y="297700"/>
            <a:ext cx="7899951" cy="64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279fa5a0de0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63" y="748125"/>
            <a:ext cx="60102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79fa5a0de0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525" y="409575"/>
            <a:ext cx="6448425" cy="6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79fa5a0de0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75" y="376238"/>
            <a:ext cx="6296025" cy="6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279fa5a0de0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450" y="2172025"/>
            <a:ext cx="43529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279fa5a0de0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25" y="76200"/>
            <a:ext cx="8421151" cy="6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2024-08-02T08:59:16Z</dcterms:created>
  <dc:creator>Lan Dương</dc:creator>
</cp:coreProperties>
</file>